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41148000" cy="32004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32" d="100"/>
          <a:sy n="32" d="100"/>
        </p:scale>
        <p:origin x="233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237694"/>
            <a:ext cx="34975800" cy="11142133"/>
          </a:xfrm>
        </p:spPr>
        <p:txBody>
          <a:bodyPr anchor="b"/>
          <a:lstStyle>
            <a:lvl1pPr algn="ctr">
              <a:defRPr sz="27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0" y="16809511"/>
            <a:ext cx="30861000" cy="7726889"/>
          </a:xfrm>
        </p:spPr>
        <p:txBody>
          <a:bodyPr/>
          <a:lstStyle>
            <a:lvl1pPr marL="0" indent="0" algn="ctr">
              <a:buNone/>
              <a:defRPr sz="10800"/>
            </a:lvl1pPr>
            <a:lvl2pPr marL="2057400" indent="0" algn="ctr">
              <a:buNone/>
              <a:defRPr sz="9000"/>
            </a:lvl2pPr>
            <a:lvl3pPr marL="4114800" indent="0" algn="ctr">
              <a:buNone/>
              <a:defRPr sz="8100"/>
            </a:lvl3pPr>
            <a:lvl4pPr marL="6172200" indent="0" algn="ctr">
              <a:buNone/>
              <a:defRPr sz="7200"/>
            </a:lvl4pPr>
            <a:lvl5pPr marL="8229600" indent="0" algn="ctr">
              <a:buNone/>
              <a:defRPr sz="7200"/>
            </a:lvl5pPr>
            <a:lvl6pPr marL="10287000" indent="0" algn="ctr">
              <a:buNone/>
              <a:defRPr sz="7200"/>
            </a:lvl6pPr>
            <a:lvl7pPr marL="12344400" indent="0" algn="ctr">
              <a:buNone/>
              <a:defRPr sz="7200"/>
            </a:lvl7pPr>
            <a:lvl8pPr marL="14401800" indent="0" algn="ctr">
              <a:buNone/>
              <a:defRPr sz="7200"/>
            </a:lvl8pPr>
            <a:lvl9pPr marL="16459200" indent="0" algn="ctr">
              <a:buNone/>
              <a:defRPr sz="7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8A4C-383A-4BC3-AAAA-38FF70525B5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9585-CAAF-4D97-A9EA-241B16711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87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8A4C-383A-4BC3-AAAA-38FF70525B5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9585-CAAF-4D97-A9EA-241B16711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967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9446540" y="1703917"/>
            <a:ext cx="8872538" cy="271219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28927" y="1703917"/>
            <a:ext cx="26103263" cy="271219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8A4C-383A-4BC3-AAAA-38FF70525B5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9585-CAAF-4D97-A9EA-241B16711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806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8A4C-383A-4BC3-AAAA-38FF70525B5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9585-CAAF-4D97-A9EA-241B16711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625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7496" y="7978784"/>
            <a:ext cx="35490150" cy="13312773"/>
          </a:xfrm>
        </p:spPr>
        <p:txBody>
          <a:bodyPr anchor="b"/>
          <a:lstStyle>
            <a:lvl1pPr>
              <a:defRPr sz="27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07496" y="21417501"/>
            <a:ext cx="35490150" cy="7000873"/>
          </a:xfrm>
        </p:spPr>
        <p:txBody>
          <a:bodyPr/>
          <a:lstStyle>
            <a:lvl1pPr marL="0" indent="0">
              <a:buNone/>
              <a:defRPr sz="10800">
                <a:solidFill>
                  <a:schemeClr val="tx1">
                    <a:tint val="82000"/>
                  </a:schemeClr>
                </a:solidFill>
              </a:defRPr>
            </a:lvl1pPr>
            <a:lvl2pPr marL="2057400" indent="0">
              <a:buNone/>
              <a:defRPr sz="9000">
                <a:solidFill>
                  <a:schemeClr val="tx1">
                    <a:tint val="82000"/>
                  </a:schemeClr>
                </a:solidFill>
              </a:defRPr>
            </a:lvl2pPr>
            <a:lvl3pPr marL="4114800" indent="0">
              <a:buNone/>
              <a:defRPr sz="8100">
                <a:solidFill>
                  <a:schemeClr val="tx1">
                    <a:tint val="82000"/>
                  </a:schemeClr>
                </a:solidFill>
              </a:defRPr>
            </a:lvl3pPr>
            <a:lvl4pPr marL="6172200" indent="0">
              <a:buNone/>
              <a:defRPr sz="7200">
                <a:solidFill>
                  <a:schemeClr val="tx1">
                    <a:tint val="82000"/>
                  </a:schemeClr>
                </a:solidFill>
              </a:defRPr>
            </a:lvl4pPr>
            <a:lvl5pPr marL="8229600" indent="0">
              <a:buNone/>
              <a:defRPr sz="7200">
                <a:solidFill>
                  <a:schemeClr val="tx1">
                    <a:tint val="82000"/>
                  </a:schemeClr>
                </a:solidFill>
              </a:defRPr>
            </a:lvl5pPr>
            <a:lvl6pPr marL="10287000" indent="0">
              <a:buNone/>
              <a:defRPr sz="7200">
                <a:solidFill>
                  <a:schemeClr val="tx1">
                    <a:tint val="82000"/>
                  </a:schemeClr>
                </a:solidFill>
              </a:defRPr>
            </a:lvl6pPr>
            <a:lvl7pPr marL="12344400" indent="0">
              <a:buNone/>
              <a:defRPr sz="7200">
                <a:solidFill>
                  <a:schemeClr val="tx1">
                    <a:tint val="82000"/>
                  </a:schemeClr>
                </a:solidFill>
              </a:defRPr>
            </a:lvl7pPr>
            <a:lvl8pPr marL="14401800" indent="0">
              <a:buNone/>
              <a:defRPr sz="7200">
                <a:solidFill>
                  <a:schemeClr val="tx1">
                    <a:tint val="82000"/>
                  </a:schemeClr>
                </a:solidFill>
              </a:defRPr>
            </a:lvl8pPr>
            <a:lvl9pPr marL="16459200" indent="0">
              <a:buNone/>
              <a:defRPr sz="7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8A4C-383A-4BC3-AAAA-38FF70525B5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9585-CAAF-4D97-A9EA-241B16711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806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28925" y="8519583"/>
            <a:ext cx="17487900" cy="20306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31175" y="8519583"/>
            <a:ext cx="17487900" cy="20306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8A4C-383A-4BC3-AAAA-38FF70525B5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9585-CAAF-4D97-A9EA-241B16711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00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4285" y="1703924"/>
            <a:ext cx="35490150" cy="6185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34289" y="7845427"/>
            <a:ext cx="17407530" cy="3844923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34289" y="11690350"/>
            <a:ext cx="17407530" cy="171947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831177" y="7845427"/>
            <a:ext cx="17493260" cy="3844923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831177" y="11690350"/>
            <a:ext cx="17493260" cy="171947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8A4C-383A-4BC3-AAAA-38FF70525B5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9585-CAAF-4D97-A9EA-241B16711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9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8A4C-383A-4BC3-AAAA-38FF70525B5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9585-CAAF-4D97-A9EA-241B16711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72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8A4C-383A-4BC3-AAAA-38FF70525B5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9585-CAAF-4D97-A9EA-241B16711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250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4285" y="2133600"/>
            <a:ext cx="13271301" cy="7467600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93259" y="4607991"/>
            <a:ext cx="20831175" cy="22743583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34285" y="9601200"/>
            <a:ext cx="13271301" cy="17787411"/>
          </a:xfrm>
        </p:spPr>
        <p:txBody>
          <a:bodyPr/>
          <a:lstStyle>
            <a:lvl1pPr marL="0" indent="0">
              <a:buNone/>
              <a:defRPr sz="7200"/>
            </a:lvl1pPr>
            <a:lvl2pPr marL="2057400" indent="0">
              <a:buNone/>
              <a:defRPr sz="6300"/>
            </a:lvl2pPr>
            <a:lvl3pPr marL="4114800" indent="0">
              <a:buNone/>
              <a:defRPr sz="5400"/>
            </a:lvl3pPr>
            <a:lvl4pPr marL="6172200" indent="0">
              <a:buNone/>
              <a:defRPr sz="4500"/>
            </a:lvl4pPr>
            <a:lvl5pPr marL="8229600" indent="0">
              <a:buNone/>
              <a:defRPr sz="4500"/>
            </a:lvl5pPr>
            <a:lvl6pPr marL="10287000" indent="0">
              <a:buNone/>
              <a:defRPr sz="4500"/>
            </a:lvl6pPr>
            <a:lvl7pPr marL="12344400" indent="0">
              <a:buNone/>
              <a:defRPr sz="4500"/>
            </a:lvl7pPr>
            <a:lvl8pPr marL="14401800" indent="0">
              <a:buNone/>
              <a:defRPr sz="4500"/>
            </a:lvl8pPr>
            <a:lvl9pPr marL="16459200" indent="0">
              <a:buNone/>
              <a:defRPr sz="4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8A4C-383A-4BC3-AAAA-38FF70525B5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9585-CAAF-4D97-A9EA-241B16711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27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4285" y="2133600"/>
            <a:ext cx="13271301" cy="7467600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493259" y="4607991"/>
            <a:ext cx="20831175" cy="22743583"/>
          </a:xfrm>
        </p:spPr>
        <p:txBody>
          <a:bodyPr anchor="t"/>
          <a:lstStyle>
            <a:lvl1pPr marL="0" indent="0">
              <a:buNone/>
              <a:defRPr sz="14400"/>
            </a:lvl1pPr>
            <a:lvl2pPr marL="2057400" indent="0">
              <a:buNone/>
              <a:defRPr sz="12600"/>
            </a:lvl2pPr>
            <a:lvl3pPr marL="4114800" indent="0">
              <a:buNone/>
              <a:defRPr sz="10800"/>
            </a:lvl3pPr>
            <a:lvl4pPr marL="6172200" indent="0">
              <a:buNone/>
              <a:defRPr sz="9000"/>
            </a:lvl4pPr>
            <a:lvl5pPr marL="8229600" indent="0">
              <a:buNone/>
              <a:defRPr sz="9000"/>
            </a:lvl5pPr>
            <a:lvl6pPr marL="10287000" indent="0">
              <a:buNone/>
              <a:defRPr sz="9000"/>
            </a:lvl6pPr>
            <a:lvl7pPr marL="12344400" indent="0">
              <a:buNone/>
              <a:defRPr sz="9000"/>
            </a:lvl7pPr>
            <a:lvl8pPr marL="14401800" indent="0">
              <a:buNone/>
              <a:defRPr sz="9000"/>
            </a:lvl8pPr>
            <a:lvl9pPr marL="16459200" indent="0">
              <a:buNone/>
              <a:defRPr sz="9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34285" y="9601200"/>
            <a:ext cx="13271301" cy="17787411"/>
          </a:xfrm>
        </p:spPr>
        <p:txBody>
          <a:bodyPr/>
          <a:lstStyle>
            <a:lvl1pPr marL="0" indent="0">
              <a:buNone/>
              <a:defRPr sz="7200"/>
            </a:lvl1pPr>
            <a:lvl2pPr marL="2057400" indent="0">
              <a:buNone/>
              <a:defRPr sz="6300"/>
            </a:lvl2pPr>
            <a:lvl3pPr marL="4114800" indent="0">
              <a:buNone/>
              <a:defRPr sz="5400"/>
            </a:lvl3pPr>
            <a:lvl4pPr marL="6172200" indent="0">
              <a:buNone/>
              <a:defRPr sz="4500"/>
            </a:lvl4pPr>
            <a:lvl5pPr marL="8229600" indent="0">
              <a:buNone/>
              <a:defRPr sz="4500"/>
            </a:lvl5pPr>
            <a:lvl6pPr marL="10287000" indent="0">
              <a:buNone/>
              <a:defRPr sz="4500"/>
            </a:lvl6pPr>
            <a:lvl7pPr marL="12344400" indent="0">
              <a:buNone/>
              <a:defRPr sz="4500"/>
            </a:lvl7pPr>
            <a:lvl8pPr marL="14401800" indent="0">
              <a:buNone/>
              <a:defRPr sz="4500"/>
            </a:lvl8pPr>
            <a:lvl9pPr marL="16459200" indent="0">
              <a:buNone/>
              <a:defRPr sz="4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8A4C-383A-4BC3-AAAA-38FF70525B5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79585-CAAF-4D97-A9EA-241B16711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34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28925" y="1703924"/>
            <a:ext cx="35490150" cy="6185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28925" y="8519583"/>
            <a:ext cx="35490150" cy="203062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28925" y="29662974"/>
            <a:ext cx="925830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4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C58A4C-383A-4BC3-AAAA-38FF70525B52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30275" y="29662974"/>
            <a:ext cx="1388745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060775" y="29662974"/>
            <a:ext cx="925830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4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079585-CAAF-4D97-A9EA-241B16711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961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114800" rtl="0" eaLnBrk="1" latinLnBrk="0" hangingPunct="1">
        <a:lnSpc>
          <a:spcPct val="90000"/>
        </a:lnSpc>
        <a:spcBef>
          <a:spcPct val="0"/>
        </a:spcBef>
        <a:buNone/>
        <a:defRPr sz="19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28700" indent="-1028700" algn="l" defTabSz="4114800" rtl="0" eaLnBrk="1" latinLnBrk="0" hangingPunct="1">
        <a:lnSpc>
          <a:spcPct val="90000"/>
        </a:lnSpc>
        <a:spcBef>
          <a:spcPts val="4500"/>
        </a:spcBef>
        <a:buFont typeface="Arial" panose="020B0604020202020204" pitchFamily="34" charset="0"/>
        <a:buChar char="•"/>
        <a:defRPr sz="12600" kern="1200">
          <a:solidFill>
            <a:schemeClr val="tx1"/>
          </a:solidFill>
          <a:latin typeface="+mn-lt"/>
          <a:ea typeface="+mn-ea"/>
          <a:cs typeface="+mn-cs"/>
        </a:defRPr>
      </a:lvl1pPr>
      <a:lvl2pPr marL="3086100" indent="-1028700" algn="l" defTabSz="41148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0" indent="-1028700" algn="l" defTabSz="41148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0" indent="-1028700" algn="l" defTabSz="41148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9258300" indent="-1028700" algn="l" defTabSz="41148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0" indent="-1028700" algn="l" defTabSz="41148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3100" indent="-1028700" algn="l" defTabSz="41148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0" indent="-1028700" algn="l" defTabSz="41148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7900" indent="-1028700" algn="l" defTabSz="41148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172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4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9B4C8B6-A075-1CA6-AED5-846203CD4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82768" y="571500"/>
            <a:ext cx="22166035" cy="4482317"/>
          </a:xfrm>
        </p:spPr>
        <p:txBody>
          <a:bodyPr>
            <a:normAutofit/>
          </a:bodyPr>
          <a:lstStyle/>
          <a:p>
            <a:r>
              <a:rPr lang="en-US" sz="15375" dirty="0"/>
              <a:t>Title</a:t>
            </a:r>
          </a:p>
          <a:p>
            <a:r>
              <a:rPr lang="en-US" sz="8250" dirty="0"/>
              <a:t>Authors Info</a:t>
            </a:r>
          </a:p>
        </p:txBody>
      </p:sp>
      <p:pic>
        <p:nvPicPr>
          <p:cNvPr id="1026" name="Picture 2" descr="Logo">
            <a:extLst>
              <a:ext uri="{FF2B5EF4-FFF2-40B4-BE49-F238E27FC236}">
                <a16:creationId xmlns:a16="http://schemas.microsoft.com/office/drawing/2014/main" id="{A85C19E0-D7E6-C1D4-59DB-A15C19C54F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410000" cy="416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84D5860A-3B26-1D6D-4F68-4399BF82D0A8}"/>
              </a:ext>
            </a:extLst>
          </p:cNvPr>
          <p:cNvSpPr txBox="1">
            <a:spLocks/>
          </p:cNvSpPr>
          <p:nvPr/>
        </p:nvSpPr>
        <p:spPr>
          <a:xfrm>
            <a:off x="33596035" y="491942"/>
            <a:ext cx="7551966" cy="3184241"/>
          </a:xfrm>
          <a:prstGeom prst="rect">
            <a:avLst/>
          </a:prstGeom>
        </p:spPr>
        <p:txBody>
          <a:bodyPr vert="horz" lIns="85725" tIns="42863" rIns="85725" bIns="42863" rtlCol="0">
            <a:normAutofit fontScale="85000" lnSpcReduction="20000"/>
          </a:bodyPr>
          <a:lstStyle>
            <a:lvl1pPr marL="0" indent="0" algn="ctr" defTabSz="4389120" rtl="0" eaLnBrk="1" latinLnBrk="0" hangingPunct="1">
              <a:lnSpc>
                <a:spcPct val="90000"/>
              </a:lnSpc>
              <a:spcBef>
                <a:spcPts val="4800"/>
              </a:spcBef>
              <a:buFont typeface="Arial" panose="020B0604020202020204" pitchFamily="34" charset="0"/>
              <a:buNone/>
              <a:defRPr sz="11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800" dirty="0"/>
              <a:t>Your University</a:t>
            </a:r>
            <a:br>
              <a:rPr lang="en-US" sz="10800" dirty="0"/>
            </a:br>
            <a:r>
              <a:rPr lang="en-US" sz="10800" dirty="0"/>
              <a:t>or Institution</a:t>
            </a:r>
            <a:br>
              <a:rPr lang="en-US" sz="10800" dirty="0"/>
            </a:br>
            <a:r>
              <a:rPr lang="en-US" sz="10800" dirty="0"/>
              <a:t>Logo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ECF8DC-3125-FA8D-FD13-8265FD1E481A}"/>
              </a:ext>
            </a:extLst>
          </p:cNvPr>
          <p:cNvSpPr/>
          <p:nvPr/>
        </p:nvSpPr>
        <p:spPr>
          <a:xfrm>
            <a:off x="33596036" y="0"/>
            <a:ext cx="7551965" cy="416812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7"/>
          </a:p>
        </p:txBody>
      </p:sp>
    </p:spTree>
    <p:extLst>
      <p:ext uri="{BB962C8B-B14F-4D97-AF65-F5344CB8AC3E}">
        <p14:creationId xmlns:p14="http://schemas.microsoft.com/office/powerpoint/2010/main" val="809736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</TotalTime>
  <Words>10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Eid, Aline</dc:creator>
  <cp:lastModifiedBy>Cattaneo, Alessandro</cp:lastModifiedBy>
  <cp:revision>4</cp:revision>
  <dcterms:created xsi:type="dcterms:W3CDTF">2025-10-01T15:22:40Z</dcterms:created>
  <dcterms:modified xsi:type="dcterms:W3CDTF">2025-10-02T14:43:18Z</dcterms:modified>
</cp:coreProperties>
</file>